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2" autoAdjust="0"/>
    <p:restoredTop sz="94660"/>
  </p:normalViewPr>
  <p:slideViewPr>
    <p:cSldViewPr snapToGrid="0">
      <p:cViewPr varScale="1">
        <p:scale>
          <a:sx n="81" d="100"/>
          <a:sy n="81" d="100"/>
        </p:scale>
        <p:origin x="91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E9A63F-E058-CDD5-DB67-4B8A22CF2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8C8F539-3EDD-9E23-E887-2E34311A4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1B382B-D738-A3E8-354C-44522674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90CD6-133D-49D7-93AC-2C4FBA27D3B1}" type="datetimeFigureOut">
              <a:rPr lang="es-ES" smtClean="0"/>
              <a:t>19/03/2023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AB4C07-9BD7-B430-03CE-5BD44E3A5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122E00-37D0-88F1-5C5C-B7CACE357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8790-5274-4DE0-BEB1-F3EAF88C09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9722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17A441-C657-3276-D10F-D6BAEC18E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290CAC5-BD1D-9BBB-7056-7B5C3C6F1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49821-6146-B38A-8742-600F68BB3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90CD6-133D-49D7-93AC-2C4FBA27D3B1}" type="datetimeFigureOut">
              <a:rPr lang="es-ES" smtClean="0"/>
              <a:t>19/03/2023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E8CA83-414E-9186-7E48-EAE182BEE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5C38C2-609D-1432-CB85-6686B4722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8790-5274-4DE0-BEB1-F3EAF88C09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2112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CFA6075-E71D-CB7D-AC81-9FB380C5EF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2943D73-240E-9719-8872-5C0BE566FD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5D7F65-A79F-FA95-C6DB-972AA906D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90CD6-133D-49D7-93AC-2C4FBA27D3B1}" type="datetimeFigureOut">
              <a:rPr lang="es-ES" smtClean="0"/>
              <a:t>19/03/2023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28F1D6-164F-4221-7E10-70BA031C1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05CD2C-8F0D-369C-0103-B86AD32ED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8790-5274-4DE0-BEB1-F3EAF88C09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2988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312EC1-9710-BE8C-2B16-BF1B4657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774E87-DCE1-07E1-1B78-A7A9298DD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3F3DA0-2011-ED65-67E0-9C8CD3255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90CD6-133D-49D7-93AC-2C4FBA27D3B1}" type="datetimeFigureOut">
              <a:rPr lang="es-ES" smtClean="0"/>
              <a:t>19/03/2023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CC4F90-5BEF-1F69-12FC-9A421B228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F0BAF4-3987-B965-2085-9F06A071B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8790-5274-4DE0-BEB1-F3EAF88C09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5111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72C74-DE43-D30B-DA2D-6D32BE960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DD0B6A-87DB-647C-F101-D961CE4AB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59D76D-9A1F-2767-2809-3E85C528F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90CD6-133D-49D7-93AC-2C4FBA27D3B1}" type="datetimeFigureOut">
              <a:rPr lang="es-ES" smtClean="0"/>
              <a:t>19/03/2023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A2E936-F5E1-C44D-8B3E-6F410F98B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4506CD-5C3D-B4A7-7526-389C41CAF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8790-5274-4DE0-BEB1-F3EAF88C09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4956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88EE9E-2D49-4E87-2B81-EC6F11163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32846C-96C2-5D5B-DF39-ED8015D9FE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540400-607D-EC9E-D612-30437295A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995998C-EC8A-3878-3A76-4015824BB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90CD6-133D-49D7-93AC-2C4FBA27D3B1}" type="datetimeFigureOut">
              <a:rPr lang="es-ES" smtClean="0"/>
              <a:t>19/03/2023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E3353F5-108F-D6A3-6DB1-B908CD423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D1C2B40-6502-82CE-57C7-3509E7F28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8790-5274-4DE0-BEB1-F3EAF88C09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4423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C74AAF-0433-F5F7-BAF7-CF3395E72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B8BEF3-62EC-1E6B-7D53-ADAC9F2E3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36B2828-3435-E5A0-ED53-27449E2F1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F24CABA-EAAC-2927-23B2-D8CE822D6E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54065AE-CB1B-CC8A-F6A5-4DFF74F267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15BF8B4-2D3F-E2E1-D980-93D9F18C7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90CD6-133D-49D7-93AC-2C4FBA27D3B1}" type="datetimeFigureOut">
              <a:rPr lang="es-ES" smtClean="0"/>
              <a:t>19/03/2023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51534F1-4E94-3C85-72B3-505AA4177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FCA801E-5125-0D39-068A-9E32DFE22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8790-5274-4DE0-BEB1-F3EAF88C09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1199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96962A-CF22-DDA5-C264-F651AC242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F420193-2AB9-9EB8-A02A-D6E9799BF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90CD6-133D-49D7-93AC-2C4FBA27D3B1}" type="datetimeFigureOut">
              <a:rPr lang="es-ES" smtClean="0"/>
              <a:t>19/03/2023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9455B5A-A57B-C02C-47D8-554CE6D72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1DF37B7-C7CF-02DC-9DD2-36FB9677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8790-5274-4DE0-BEB1-F3EAF88C09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5895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F6EA7FE-11C0-A857-E3CF-0BA597DAD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90CD6-133D-49D7-93AC-2C4FBA27D3B1}" type="datetimeFigureOut">
              <a:rPr lang="es-ES" smtClean="0"/>
              <a:t>19/03/2023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3DC1D5D-D0AB-0089-3379-FEC5EA6B5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F618CE-D30A-CADF-AB58-63D32570E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8790-5274-4DE0-BEB1-F3EAF88C09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4122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D06FCB-4C03-0A6F-6F72-7AFC449EF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8A76BB-8758-FEA3-D88F-0E3AA0A77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93FDF9-6C02-F225-1F89-3E981B92E9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924C01C-FC09-8503-F5C9-18AEEA942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90CD6-133D-49D7-93AC-2C4FBA27D3B1}" type="datetimeFigureOut">
              <a:rPr lang="es-ES" smtClean="0"/>
              <a:t>19/03/2023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A2E5E7-5962-B469-08CC-051C78B7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091101-FE2C-62A4-534C-10C11729D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8790-5274-4DE0-BEB1-F3EAF88C09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0624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00003F-6E06-E22D-BC1A-C0EF43860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E6B44E4-8931-99B7-4D0F-E826C10C8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BFEA1C9-68D0-E809-92A7-0C06DDD54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58F6D2D-1E08-2052-A280-0467AA6C2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90CD6-133D-49D7-93AC-2C4FBA27D3B1}" type="datetimeFigureOut">
              <a:rPr lang="es-ES" smtClean="0"/>
              <a:t>19/03/2023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3D686B0-7474-3450-81B0-6083CD319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A9A7E6-229C-9C60-FFEC-4255845EA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8790-5274-4DE0-BEB1-F3EAF88C09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2434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E8E0788-4C61-657A-4D3D-9A3FC9233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8970916-0DC3-06E1-0B56-D33572D2A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723EBF-28D5-210F-7FE1-45714236CA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90CD6-133D-49D7-93AC-2C4FBA27D3B1}" type="datetimeFigureOut">
              <a:rPr lang="es-ES" smtClean="0"/>
              <a:t>19/03/2023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7E9792-012E-FE3B-BF7A-BDE3179A7C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83DF89-2BE6-0B8E-EF84-6F0CAFDD5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08790-5274-4DE0-BEB1-F3EAF88C09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737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exto">
            <a:extLst>
              <a:ext uri="{FF2B5EF4-FFF2-40B4-BE49-F238E27FC236}">
                <a16:creationId xmlns:a16="http://schemas.microsoft.com/office/drawing/2014/main" id="{A1E6D6C1-FF80-1262-E8C6-83BAA2A1F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53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B55D3244-0D40-BE14-59B8-93AE3F2ED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55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Sitio web&#10;&#10;Descripción generada automáticamente">
            <a:extLst>
              <a:ext uri="{FF2B5EF4-FFF2-40B4-BE49-F238E27FC236}">
                <a16:creationId xmlns:a16="http://schemas.microsoft.com/office/drawing/2014/main" id="{6A3B3828-F382-DB88-136E-77F9EBA60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97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D30F2009-C600-BD02-4D2B-6B65B28B4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82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88DBFDF5-8EA3-51C0-BC7B-8FB2E767D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12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, Sitio web">
            <a:extLst>
              <a:ext uri="{FF2B5EF4-FFF2-40B4-BE49-F238E27FC236}">
                <a16:creationId xmlns:a16="http://schemas.microsoft.com/office/drawing/2014/main" id="{ECEBEC62-E35E-2598-8CE1-422C11FA9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68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">
            <a:extLst>
              <a:ext uri="{FF2B5EF4-FFF2-40B4-BE49-F238E27FC236}">
                <a16:creationId xmlns:a16="http://schemas.microsoft.com/office/drawing/2014/main" id="{0F81FE51-6496-9735-D68E-035457EBF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48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">
            <a:extLst>
              <a:ext uri="{FF2B5EF4-FFF2-40B4-BE49-F238E27FC236}">
                <a16:creationId xmlns:a16="http://schemas.microsoft.com/office/drawing/2014/main" id="{1D6AF0EA-D049-C4DB-84C7-3832D8AA0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97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">
            <a:extLst>
              <a:ext uri="{FF2B5EF4-FFF2-40B4-BE49-F238E27FC236}">
                <a16:creationId xmlns:a16="http://schemas.microsoft.com/office/drawing/2014/main" id="{7465445B-EBB4-B24E-F682-C7FFC12AE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00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Teams">
            <a:extLst>
              <a:ext uri="{FF2B5EF4-FFF2-40B4-BE49-F238E27FC236}">
                <a16:creationId xmlns:a16="http://schemas.microsoft.com/office/drawing/2014/main" id="{BC4D1C9E-F27C-8EC5-8235-9F10D9C96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46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975B1C76-48F0-C519-2F98-2D33F340A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402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Panorámica</PresentationFormat>
  <Paragraphs>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Ana Garcia</dc:creator>
  <cp:lastModifiedBy>Ana Garcia</cp:lastModifiedBy>
  <cp:revision>1</cp:revision>
  <dcterms:created xsi:type="dcterms:W3CDTF">2023-03-19T22:48:03Z</dcterms:created>
  <dcterms:modified xsi:type="dcterms:W3CDTF">2023-03-19T22:57:17Z</dcterms:modified>
</cp:coreProperties>
</file>